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5" Type="http://schemas.openxmlformats.org/officeDocument/2006/relationships/slide" Target="slides/slide1.xml"/><Relationship Id="rId19" Type="http://schemas.openxmlformats.org/officeDocument/2006/relationships/font" Target="fonts/PlayfairDisplay-boldItalic.fntdata"/><Relationship Id="rId6" Type="http://schemas.openxmlformats.org/officeDocument/2006/relationships/slide" Target="slides/slide2.xml"/><Relationship Id="rId18" Type="http://schemas.openxmlformats.org/officeDocument/2006/relationships/font" Target="fonts/PlayfairDispl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KITAAB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Books Trading application for Santa Clara community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912" y="540237"/>
            <a:ext cx="2398124" cy="399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800" y="534775"/>
            <a:ext cx="2444375" cy="407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25" y="534774"/>
            <a:ext cx="2444375" cy="40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2315450"/>
            <a:ext cx="8520600" cy="225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0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 from Team Kitaab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30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Bhumika Gupta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30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Vidur Chanana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437" y="578600"/>
            <a:ext cx="16097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90750" y="7320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514950" y="866075"/>
            <a:ext cx="5856900" cy="382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GB" sz="1400">
                <a:solidFill>
                  <a:srgbClr val="4A86E8"/>
                </a:solidFill>
              </a:rPr>
              <a:t>Objective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 To provide a platform where students can exchange/sell </a:t>
            </a:r>
            <a:r>
              <a:rPr lang="en-GB" sz="1400">
                <a:solidFill>
                  <a:srgbClr val="000000"/>
                </a:solidFill>
              </a:rPr>
              <a:t>their</a:t>
            </a:r>
            <a:r>
              <a:rPr lang="en-GB" sz="1400">
                <a:solidFill>
                  <a:srgbClr val="000000"/>
                </a:solidFill>
              </a:rPr>
              <a:t> old books. </a:t>
            </a:r>
          </a:p>
          <a:p>
            <a:pPr indent="0" lvl="0" mar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1400">
                <a:solidFill>
                  <a:srgbClr val="FF0000"/>
                </a:solidFill>
              </a:rPr>
              <a:t>Why Kitaab?</a:t>
            </a:r>
          </a:p>
          <a:p>
            <a:pPr lvl="0">
              <a:spcBef>
                <a:spcPts val="0"/>
              </a:spcBef>
              <a:buNone/>
            </a:pPr>
            <a:r>
              <a:rPr b="1" lang="en-GB" sz="1400">
                <a:solidFill>
                  <a:srgbClr val="4A86E8"/>
                </a:solidFill>
              </a:rPr>
              <a:t>Users 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Students, staff and faculty of SCU. 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Users can buy and sell books, or both.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400">
                <a:solidFill>
                  <a:srgbClr val="4A86E8"/>
                </a:solidFill>
              </a:rPr>
              <a:t>Guest User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Anyone who has downloaded the application.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Can view the Books available throughout.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Unable to the see seller information. 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		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500" y="768800"/>
            <a:ext cx="2350799" cy="39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Books Selling Page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6033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The most important page of the application. It lists all the Books published via our application.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>
                <a:solidFill>
                  <a:srgbClr val="4A86E8"/>
                </a:solidFill>
              </a:rPr>
              <a:t>Kitaab logo </a:t>
            </a:r>
            <a:r>
              <a:rPr lang="en-GB" sz="1400">
                <a:solidFill>
                  <a:srgbClr val="000000"/>
                </a:solidFill>
              </a:rPr>
              <a:t>on the left navigates user to the current(Books selling ) page. 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>
                <a:solidFill>
                  <a:srgbClr val="4A86E8"/>
                </a:solidFill>
              </a:rPr>
              <a:t>User logo</a:t>
            </a:r>
            <a:r>
              <a:rPr lang="en-GB" sz="1400">
                <a:solidFill>
                  <a:srgbClr val="000000"/>
                </a:solidFill>
              </a:rPr>
              <a:t> on the right navigates to the user account if logged in.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>
                <a:solidFill>
                  <a:srgbClr val="000000"/>
                </a:solidFill>
              </a:rPr>
              <a:t>The </a:t>
            </a:r>
            <a:r>
              <a:rPr lang="en-GB" sz="1400">
                <a:solidFill>
                  <a:srgbClr val="4A86E8"/>
                </a:solidFill>
              </a:rPr>
              <a:t>Search bar</a:t>
            </a:r>
            <a:r>
              <a:rPr lang="en-GB" sz="1400">
                <a:solidFill>
                  <a:srgbClr val="000000"/>
                </a:solidFill>
              </a:rPr>
              <a:t> at the top filters the results based on the occurrence of the searched input in the  Book’s title.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400">
                <a:solidFill>
                  <a:srgbClr val="000000"/>
                </a:solidFill>
              </a:rPr>
              <a:t>Seller information available only if you are signed in.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>
                <a:solidFill>
                  <a:srgbClr val="4A86E8"/>
                </a:solidFill>
              </a:rPr>
              <a:t>Seller information button </a:t>
            </a:r>
            <a:r>
              <a:rPr lang="en-GB" sz="1400">
                <a:solidFill>
                  <a:srgbClr val="000000"/>
                </a:solidFill>
              </a:rPr>
              <a:t>will redirect to login page if not signed in.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650" y="674424"/>
            <a:ext cx="2336649" cy="38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Books Selling Landscape view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64725" y="1988475"/>
            <a:ext cx="3462000" cy="154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application renders different view for landscape mode. The books are now placed horizontally for a smooth and intuitive user experience.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550" y="1373399"/>
            <a:ext cx="4490748" cy="269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267625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Sign up and Login Page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50250" y="1017525"/>
            <a:ext cx="4180200" cy="382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As soon as the user enters an email address, the application checks and prompts if an @scu.edu email is not entered.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username verification is done before entering the password field(s). Thus, saving the effort of entering the password again and again.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Password verification  and validation during SignUp and Login.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descr="LoginPage.pn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225" y="1017450"/>
            <a:ext cx="2149453" cy="3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729" y="1017525"/>
            <a:ext cx="2292670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96800" y="205775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My page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23725" y="770700"/>
            <a:ext cx="4288800" cy="393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This is the landing page, once the user is  signed in.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New User has an empty My Books page. A seasoned user’s My page dy</a:t>
            </a:r>
            <a:r>
              <a:rPr lang="en-GB" sz="1400">
                <a:solidFill>
                  <a:srgbClr val="000000"/>
                </a:solidFill>
              </a:rPr>
              <a:t>namically displays the list of uploaded books.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User Logo button on the top right acts as a navigation button and when clicked, provides an option for the user to either goto </a:t>
            </a:r>
            <a:r>
              <a:rPr lang="en-GB" sz="1400">
                <a:solidFill>
                  <a:srgbClr val="4A86E8"/>
                </a:solidFill>
              </a:rPr>
              <a:t>Account Settings </a:t>
            </a:r>
            <a:r>
              <a:rPr lang="en-GB" sz="1400">
                <a:solidFill>
                  <a:srgbClr val="000000"/>
                </a:solidFill>
              </a:rPr>
              <a:t>or</a:t>
            </a:r>
            <a:r>
              <a:rPr lang="en-GB" sz="1400">
                <a:solidFill>
                  <a:srgbClr val="4A86E8"/>
                </a:solidFill>
              </a:rPr>
              <a:t> Add Books Page.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U</a:t>
            </a:r>
            <a:r>
              <a:rPr lang="en-GB" sz="1400">
                <a:solidFill>
                  <a:srgbClr val="000000"/>
                </a:solidFill>
              </a:rPr>
              <a:t>ser can </a:t>
            </a:r>
            <a:r>
              <a:rPr lang="en-GB" sz="1400">
                <a:solidFill>
                  <a:srgbClr val="4A86E8"/>
                </a:solidFill>
              </a:rPr>
              <a:t>Preview</a:t>
            </a:r>
            <a:r>
              <a:rPr lang="en-GB" sz="1400">
                <a:solidFill>
                  <a:srgbClr val="000000"/>
                </a:solidFill>
              </a:rPr>
              <a:t> his listing, </a:t>
            </a:r>
            <a:r>
              <a:rPr lang="en-GB" sz="1400">
                <a:solidFill>
                  <a:srgbClr val="4A86E8"/>
                </a:solidFill>
              </a:rPr>
              <a:t>Edit</a:t>
            </a:r>
            <a:r>
              <a:rPr lang="en-GB" sz="1400">
                <a:solidFill>
                  <a:srgbClr val="000000"/>
                </a:solidFill>
              </a:rPr>
              <a:t> current information or </a:t>
            </a:r>
            <a:r>
              <a:rPr lang="en-GB" sz="1400">
                <a:solidFill>
                  <a:srgbClr val="4A86E8"/>
                </a:solidFill>
              </a:rPr>
              <a:t>Delete</a:t>
            </a:r>
            <a:r>
              <a:rPr lang="en-GB" sz="1400">
                <a:solidFill>
                  <a:srgbClr val="000000"/>
                </a:solidFill>
              </a:rPr>
              <a:t> the book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Kitaab logo, on  the other hand will redirect the user to the books selling page.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descr="MyPage.pn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50" y="770699"/>
            <a:ext cx="2149451" cy="379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225" y="770700"/>
            <a:ext cx="2149449" cy="37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258775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Add a Book/ Edit Book page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9550" y="1152475"/>
            <a:ext cx="3985500" cy="361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Allows the user to submit a book with a </a:t>
            </a:r>
            <a:r>
              <a:rPr lang="en-GB" sz="1400">
                <a:solidFill>
                  <a:srgbClr val="4A86E8"/>
                </a:solidFill>
              </a:rPr>
              <a:t>mandatory </a:t>
            </a:r>
            <a:r>
              <a:rPr lang="en-GB" sz="1400">
                <a:solidFill>
                  <a:srgbClr val="4A86E8"/>
                </a:solidFill>
              </a:rPr>
              <a:t>title, price</a:t>
            </a:r>
            <a:r>
              <a:rPr lang="en-GB" sz="1400">
                <a:solidFill>
                  <a:srgbClr val="000000"/>
                </a:solidFill>
              </a:rPr>
              <a:t> and other optional information.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There is a check to see whether the price </a:t>
            </a:r>
            <a:r>
              <a:rPr lang="en-GB" sz="1400">
                <a:solidFill>
                  <a:srgbClr val="000000"/>
                </a:solidFill>
              </a:rPr>
              <a:t>entered</a:t>
            </a:r>
            <a:r>
              <a:rPr lang="en-GB" sz="1400">
                <a:solidFill>
                  <a:srgbClr val="000000"/>
                </a:solidFill>
              </a:rPr>
              <a:t> is a valid number and url entered is a valid url.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Images can be uploaded via a </a:t>
            </a:r>
            <a:r>
              <a:rPr lang="en-GB" sz="1400">
                <a:solidFill>
                  <a:srgbClr val="000000"/>
                </a:solidFill>
              </a:rPr>
              <a:t>Url. If N/A, then the application provides a Default Image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User gets an alert to add more books, if he chooses not to he’ll be redirected to My books page where he can see his recent submission(s).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Edit Book Page will show listing with pre-filled information, which can be edited and saved.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849" y="1119725"/>
            <a:ext cx="2212949" cy="3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550" y="1119725"/>
            <a:ext cx="2089125" cy="34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Account settings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564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Shows </a:t>
            </a:r>
            <a:r>
              <a:rPr lang="en-GB" sz="1400">
                <a:solidFill>
                  <a:srgbClr val="4A86E8"/>
                </a:solidFill>
              </a:rPr>
              <a:t>username</a:t>
            </a:r>
            <a:r>
              <a:rPr lang="en-GB" sz="1400">
                <a:solidFill>
                  <a:srgbClr val="000000"/>
                </a:solidFill>
              </a:rPr>
              <a:t> - which can’t be edited and specifies the email address through which the user is logged in.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4A86E8"/>
                </a:solidFill>
              </a:rPr>
              <a:t>Phone number</a:t>
            </a:r>
            <a:r>
              <a:rPr lang="en-GB" sz="1400">
                <a:solidFill>
                  <a:srgbClr val="000000"/>
                </a:solidFill>
              </a:rPr>
              <a:t> and a switch allows the user to display the phone no. next to their  submitted books. 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4A86E8"/>
                </a:solidFill>
              </a:rPr>
              <a:t>Password update field - </a:t>
            </a:r>
            <a:r>
              <a:rPr lang="en-GB" sz="1400">
                <a:solidFill>
                  <a:srgbClr val="000000"/>
                </a:solidFill>
              </a:rPr>
              <a:t>Verification process for the correct current and new/Re-type password fields.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4A86E8"/>
                </a:solidFill>
              </a:rPr>
              <a:t>Sign out </a:t>
            </a:r>
            <a:r>
              <a:rPr lang="en-GB" sz="1400">
                <a:solidFill>
                  <a:srgbClr val="000000"/>
                </a:solidFill>
              </a:rPr>
              <a:t>- in a way hidden to encourage users to remain logged in.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075" y="739650"/>
            <a:ext cx="2545224" cy="42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17100" y="25880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Seller Information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217100" y="1017450"/>
            <a:ext cx="6287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most resourceful page of the application. 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page is accessible to the user, if logged in. 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buyer then has the ability to contact seller directly via email. In addition, a phone number - if provided or enabled by the seller.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Displays the ad description and </a:t>
            </a:r>
            <a:r>
              <a:rPr lang="en-GB" sz="1400">
                <a:solidFill>
                  <a:srgbClr val="000000"/>
                </a:solidFill>
              </a:rPr>
              <a:t>information submitted by</a:t>
            </a:r>
            <a:r>
              <a:rPr lang="en-GB" sz="1400">
                <a:solidFill>
                  <a:srgbClr val="000000"/>
                </a:solidFill>
              </a:rPr>
              <a:t> the seller.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</a:t>
            </a:r>
            <a:r>
              <a:rPr b="1" lang="en-GB" sz="1400">
                <a:solidFill>
                  <a:srgbClr val="4A86E8"/>
                </a:solidFill>
              </a:rPr>
              <a:t>Send Email button</a:t>
            </a:r>
            <a:r>
              <a:rPr lang="en-GB" sz="1400">
                <a:solidFill>
                  <a:srgbClr val="000000"/>
                </a:solidFill>
              </a:rPr>
              <a:t> leads to your Mail application with </a:t>
            </a:r>
            <a:r>
              <a:rPr lang="en-GB" sz="1400">
                <a:solidFill>
                  <a:srgbClr val="000000"/>
                </a:solidFill>
              </a:rPr>
              <a:t>pre filled</a:t>
            </a:r>
            <a:r>
              <a:rPr lang="en-GB" sz="1400">
                <a:solidFill>
                  <a:srgbClr val="000000"/>
                </a:solidFill>
              </a:rPr>
              <a:t> info ready to be sent to the seller.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next option only available, if there’s a phone number displayed: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solidFill>
                  <a:srgbClr val="000000"/>
                </a:solidFill>
              </a:rPr>
              <a:t>The </a:t>
            </a:r>
            <a:r>
              <a:rPr b="1" lang="en-GB" sz="1400">
                <a:solidFill>
                  <a:srgbClr val="4A86E8"/>
                </a:solidFill>
              </a:rPr>
              <a:t>Send Message button/ Call button</a:t>
            </a:r>
            <a:r>
              <a:rPr lang="en-GB" sz="1400">
                <a:solidFill>
                  <a:srgbClr val="000000"/>
                </a:solidFill>
              </a:rPr>
              <a:t> redirects to your message/ call application.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500" y="884900"/>
            <a:ext cx="2334700" cy="389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